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3" r:id="rId4"/>
    <p:sldId id="264" r:id="rId5"/>
    <p:sldId id="273" r:id="rId6"/>
    <p:sldId id="265" r:id="rId7"/>
    <p:sldId id="266" r:id="rId8"/>
    <p:sldId id="267" r:id="rId9"/>
    <p:sldId id="268" r:id="rId10"/>
    <p:sldId id="274" r:id="rId11"/>
    <p:sldId id="269" r:id="rId12"/>
    <p:sldId id="270" r:id="rId13"/>
    <p:sldId id="271" r:id="rId14"/>
    <p:sldId id="257" r:id="rId15"/>
    <p:sldId id="258" r:id="rId16"/>
    <p:sldId id="259" r:id="rId17"/>
    <p:sldId id="260" r:id="rId18"/>
    <p:sldId id="261" r:id="rId19"/>
    <p:sldId id="262" r:id="rId20"/>
    <p:sldId id="276" r:id="rId21"/>
    <p:sldId id="275" r:id="rId22"/>
    <p:sldId id="277" r:id="rId23"/>
    <p:sldId id="281" r:id="rId24"/>
    <p:sldId id="280" r:id="rId25"/>
    <p:sldId id="27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4EF91D1-258A-4BC6-8551-380DF7DC58C1}">
          <p14:sldIdLst>
            <p14:sldId id="256"/>
            <p14:sldId id="272"/>
            <p14:sldId id="263"/>
            <p14:sldId id="264"/>
            <p14:sldId id="273"/>
            <p14:sldId id="265"/>
            <p14:sldId id="266"/>
            <p14:sldId id="267"/>
            <p14:sldId id="268"/>
            <p14:sldId id="274"/>
            <p14:sldId id="269"/>
            <p14:sldId id="270"/>
            <p14:sldId id="271"/>
            <p14:sldId id="257"/>
            <p14:sldId id="258"/>
            <p14:sldId id="259"/>
            <p14:sldId id="260"/>
            <p14:sldId id="261"/>
            <p14:sldId id="262"/>
            <p14:sldId id="276"/>
            <p14:sldId id="275"/>
            <p14:sldId id="277"/>
            <p14:sldId id="281"/>
            <p14:sldId id="280"/>
            <p14:sldId id="279"/>
          </p14:sldIdLst>
        </p14:section>
        <p14:section name="Untitled Section" id="{3A2F9431-90D0-42C9-91E3-0DB98880DF20}">
          <p14:sldIdLst/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 autoAdjust="0"/>
  </p:normalViewPr>
  <p:slideViewPr>
    <p:cSldViewPr snapToGrid="0">
      <p:cViewPr>
        <p:scale>
          <a:sx n="81" d="100"/>
          <a:sy n="81" d="100"/>
        </p:scale>
        <p:origin x="-300" y="-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3.png>
</file>

<file path=ppt/media/image25.png>
</file>

<file path=ppt/media/image27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056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926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088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09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0984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56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7619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221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160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4616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8435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ABCCA-34BE-436C-A722-1F3B9690DC8B}" type="datetimeFigureOut">
              <a:rPr lang="en-IN" smtClean="0"/>
              <a:t>16-11-2024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B775D-79EB-481D-A4E9-5258652D7C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675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Q-Learning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Re-</a:t>
            </a:r>
            <a:r>
              <a:rPr lang="en-US" dirty="0" err="1" smtClean="0"/>
              <a:t>inforcement</a:t>
            </a:r>
            <a:r>
              <a:rPr lang="en-US" dirty="0" smtClean="0"/>
              <a:t>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89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68" y="115400"/>
            <a:ext cx="11194024" cy="5499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7617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67" y="268533"/>
            <a:ext cx="10185156" cy="5912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59117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1" y="268532"/>
            <a:ext cx="7252325" cy="2076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025" y="1140068"/>
            <a:ext cx="6195131" cy="1872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6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64" y="2553233"/>
            <a:ext cx="6616144" cy="2317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6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470" y="4870938"/>
            <a:ext cx="6409038" cy="1891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629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571" y="481378"/>
            <a:ext cx="5620122" cy="34810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437" y="849190"/>
            <a:ext cx="6422571" cy="532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6944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92" y="562769"/>
            <a:ext cx="10450023" cy="47298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748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15" y="506413"/>
            <a:ext cx="5315630" cy="47103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653" y="1148922"/>
            <a:ext cx="5740395" cy="423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8624" y="506413"/>
            <a:ext cx="2886075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925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048"/>
            <a:ext cx="5559425" cy="307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678" y="2325565"/>
            <a:ext cx="8115998" cy="3797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010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4132" y="246185"/>
            <a:ext cx="3448052" cy="6462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83" y="344000"/>
            <a:ext cx="6284862" cy="4822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907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98" y="450239"/>
            <a:ext cx="5021994" cy="6028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8680" y="671513"/>
            <a:ext cx="2462212" cy="57750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496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0" y="315302"/>
            <a:ext cx="7892317" cy="5830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5315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28613"/>
            <a:ext cx="11692370" cy="4946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68401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71" y="311385"/>
            <a:ext cx="11176489" cy="65466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38256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39470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9732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59" y="565638"/>
            <a:ext cx="10951918" cy="5782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828" y="79863"/>
            <a:ext cx="3295650" cy="48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3858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396" y="1434979"/>
            <a:ext cx="11681529" cy="4813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335" y="630482"/>
            <a:ext cx="3295650" cy="48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97749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11" y="366346"/>
            <a:ext cx="11509497" cy="62538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13927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12" y="-105507"/>
            <a:ext cx="6213596" cy="4259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908" y="3217757"/>
            <a:ext cx="5461488" cy="324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7250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8" y="346564"/>
            <a:ext cx="11182509" cy="5163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493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300404"/>
            <a:ext cx="4848225" cy="438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9360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44" y="283919"/>
            <a:ext cx="10900264" cy="68089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430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178" y="129687"/>
            <a:ext cx="9758729" cy="54968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549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443766"/>
            <a:ext cx="10907468" cy="56568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0925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84" y="355112"/>
            <a:ext cx="10908324" cy="5823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206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9871</TotalTime>
  <Words>3</Words>
  <Application>Microsoft Office PowerPoint</Application>
  <PresentationFormat>Custom</PresentationFormat>
  <Paragraphs>2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Q-Learning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206</cp:revision>
  <dcterms:created xsi:type="dcterms:W3CDTF">2020-06-24T08:19:52Z</dcterms:created>
  <dcterms:modified xsi:type="dcterms:W3CDTF">2024-11-16T12:31:13Z</dcterms:modified>
</cp:coreProperties>
</file>

<file path=docProps/thumbnail.jpeg>
</file>